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62" autoAdjust="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4D3E9-6949-4133-AAB0-9BACB3431B36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ADE71-8456-4BF1-BE6B-85A28C4D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24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ADE71-8456-4BF1-BE6B-85A28C4D55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72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1EEA-326D-4478-A103-0688C1C2613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E80A-DBDA-49F3-975A-A5C4E94A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3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1EEA-326D-4478-A103-0688C1C2613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E80A-DBDA-49F3-975A-A5C4E94A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36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1EEA-326D-4478-A103-0688C1C2613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E80A-DBDA-49F3-975A-A5C4E94A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7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1EEA-326D-4478-A103-0688C1C2613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E80A-DBDA-49F3-975A-A5C4E94A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5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1EEA-326D-4478-A103-0688C1C2613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E80A-DBDA-49F3-975A-A5C4E94A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1EEA-326D-4478-A103-0688C1C2613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E80A-DBDA-49F3-975A-A5C4E94A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5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1EEA-326D-4478-A103-0688C1C2613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E80A-DBDA-49F3-975A-A5C4E94A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1EEA-326D-4478-A103-0688C1C2613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E80A-DBDA-49F3-975A-A5C4E94A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85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1EEA-326D-4478-A103-0688C1C2613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E80A-DBDA-49F3-975A-A5C4E94A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01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1EEA-326D-4478-A103-0688C1C2613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E80A-DBDA-49F3-975A-A5C4E94A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2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1EEA-326D-4478-A103-0688C1C2613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E80A-DBDA-49F3-975A-A5C4E94A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2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C1EEA-326D-4478-A103-0688C1C2613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6E80A-DBDA-49F3-975A-A5C4E94A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9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299" y="388620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sz="5400" b="1" i="1" u="sng" dirty="0" err="1">
                <a:solidFill>
                  <a:srgbClr val="FF0000"/>
                </a:solidFill>
              </a:rPr>
              <a:t>नोंदणी</a:t>
            </a:r>
            <a:r>
              <a:rPr lang="en-US" sz="5400" b="1" i="1" u="sng" dirty="0">
                <a:solidFill>
                  <a:srgbClr val="FF0000"/>
                </a:solidFill>
              </a:rPr>
              <a:t> व </a:t>
            </a:r>
            <a:r>
              <a:rPr lang="en-US" sz="5400" b="1" i="1" u="sng" dirty="0" err="1">
                <a:solidFill>
                  <a:srgbClr val="FF0000"/>
                </a:solidFill>
              </a:rPr>
              <a:t>मुद्रांक</a:t>
            </a:r>
            <a:r>
              <a:rPr lang="en-US" sz="5400" b="1" i="1" u="sng" dirty="0">
                <a:solidFill>
                  <a:srgbClr val="FF0000"/>
                </a:solidFill>
              </a:rPr>
              <a:t> </a:t>
            </a:r>
            <a:r>
              <a:rPr lang="en-US" sz="5400" b="1" i="1" u="sng" dirty="0" err="1">
                <a:solidFill>
                  <a:srgbClr val="FF0000"/>
                </a:solidFill>
              </a:rPr>
              <a:t>विभाग</a:t>
            </a:r>
            <a:r>
              <a:rPr lang="en-US" sz="5400" b="1" i="1" u="sng" dirty="0">
                <a:solidFill>
                  <a:srgbClr val="FF0000"/>
                </a:solidFill>
              </a:rPr>
              <a:t> </a:t>
            </a:r>
          </a:p>
          <a:p>
            <a:r>
              <a:rPr lang="en-US" sz="5400" b="1" i="1" u="sng" dirty="0" err="1">
                <a:solidFill>
                  <a:srgbClr val="FF0000"/>
                </a:solidFill>
              </a:rPr>
              <a:t>महाराष्ट्र</a:t>
            </a:r>
            <a:r>
              <a:rPr lang="en-US" sz="5400" b="1" i="1" u="sng" dirty="0">
                <a:solidFill>
                  <a:srgbClr val="FF0000"/>
                </a:solidFill>
              </a:rPr>
              <a:t> </a:t>
            </a:r>
            <a:r>
              <a:rPr lang="en-US" sz="5400" b="1" i="1" u="sng" dirty="0" err="1">
                <a:solidFill>
                  <a:srgbClr val="FF0000"/>
                </a:solidFill>
              </a:rPr>
              <a:t>शासन</a:t>
            </a:r>
            <a:endParaRPr lang="en-US" sz="5400" b="1" i="1" u="sng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C:\Users\USER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35305"/>
            <a:ext cx="1447799" cy="124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35305"/>
            <a:ext cx="1447799" cy="124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016" y="2152649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plementation of NGDRS Based Document Registration Syste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35305"/>
            <a:ext cx="1676400" cy="12443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9946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D4AE0-2C06-BC20-6398-BE8FB5B5D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80FFB38-10F5-7A12-8B6C-EDA4234F38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597411"/>
              </p:ext>
            </p:extLst>
          </p:nvPr>
        </p:nvGraphicFramePr>
        <p:xfrm>
          <a:off x="381000" y="1572125"/>
          <a:ext cx="8382000" cy="4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733791" imgH="3149527" progId="Acrobat.Document.DC">
                  <p:embed/>
                </p:oleObj>
              </mc:Choice>
              <mc:Fallback>
                <p:oleObj name="Acrobat Document" r:id="rId2" imgW="5733791" imgH="314952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572125"/>
                        <a:ext cx="8382000" cy="4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2894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04D9D-73C9-F9C6-D40D-A4862695A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7265742-8623-C801-30F7-67C6F6A05A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528986"/>
              </p:ext>
            </p:extLst>
          </p:nvPr>
        </p:nvGraphicFramePr>
        <p:xfrm>
          <a:off x="453188" y="1600200"/>
          <a:ext cx="8229599" cy="4520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733791" imgH="3149527" progId="Acrobat.Document.DC">
                  <p:embed/>
                </p:oleObj>
              </mc:Choice>
              <mc:Fallback>
                <p:oleObj name="Acrobat Document" r:id="rId2" imgW="5733791" imgH="314952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3188" y="1600200"/>
                        <a:ext cx="8229599" cy="4520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5723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16167-530B-6BD3-73D7-FE69717E8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1582EDA-B8F0-714B-0699-461CB4F273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089565"/>
              </p:ext>
            </p:extLst>
          </p:nvPr>
        </p:nvGraphicFramePr>
        <p:xfrm>
          <a:off x="425116" y="1600199"/>
          <a:ext cx="8261684" cy="4537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733791" imgH="3149527" progId="Acrobat.Document.DC">
                  <p:embed/>
                </p:oleObj>
              </mc:Choice>
              <mc:Fallback>
                <p:oleObj name="Acrobat Document" r:id="rId2" imgW="5733791" imgH="314952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5116" y="1600199"/>
                        <a:ext cx="8261684" cy="4537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6676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AA070-995A-CABC-866D-161BE0F50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895AA46-86D0-1DA7-895A-235DD7FD6A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235999"/>
              </p:ext>
            </p:extLst>
          </p:nvPr>
        </p:nvGraphicFramePr>
        <p:xfrm>
          <a:off x="457200" y="1620253"/>
          <a:ext cx="8203300" cy="4505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733791" imgH="3149527" progId="Acrobat.Document.DC">
                  <p:embed/>
                </p:oleObj>
              </mc:Choice>
              <mc:Fallback>
                <p:oleObj name="Acrobat Document" r:id="rId2" imgW="5733791" imgH="314952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620253"/>
                        <a:ext cx="8203300" cy="4505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8924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9669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नोंदणी</a:t>
            </a:r>
            <a:r>
              <a:rPr lang="en-US" sz="3200" dirty="0">
                <a:solidFill>
                  <a:srgbClr val="FF0000"/>
                </a:solidFill>
              </a:rPr>
              <a:t> व </a:t>
            </a:r>
            <a:r>
              <a:rPr lang="en-US" sz="3200" dirty="0" err="1">
                <a:solidFill>
                  <a:srgbClr val="FF0000"/>
                </a:solidFill>
              </a:rPr>
              <a:t>मुद्रांक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विभाग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Implementation of NGDRS Based Document Registration Syste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04" y="2235305"/>
            <a:ext cx="1752600" cy="1244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USER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35305"/>
            <a:ext cx="1447799" cy="124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hanywad Hindi Calligraphy and Font with Thank You Hindi Translation |  Premium Vecto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62400"/>
            <a:ext cx="6324600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6834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610600" cy="1603375"/>
          </a:xfrm>
        </p:spPr>
        <p:txBody>
          <a:bodyPr>
            <a:normAutofit/>
          </a:bodyPr>
          <a:lstStyle/>
          <a:p>
            <a:r>
              <a:rPr lang="en-US" sz="2800" dirty="0" err="1"/>
              <a:t>सह</a:t>
            </a:r>
            <a:r>
              <a:rPr lang="en-US" sz="2800" dirty="0"/>
              <a:t> </a:t>
            </a:r>
            <a:r>
              <a:rPr lang="en-US" sz="2800" dirty="0" err="1"/>
              <a:t>दुय्यम</a:t>
            </a:r>
            <a:r>
              <a:rPr lang="en-US" sz="2800" dirty="0"/>
              <a:t> </a:t>
            </a:r>
            <a:r>
              <a:rPr lang="en-US" sz="2800" dirty="0" err="1"/>
              <a:t>निबंधक</a:t>
            </a:r>
            <a:r>
              <a:rPr lang="en-US" sz="2800" dirty="0"/>
              <a:t> वर्ग-2 </a:t>
            </a:r>
            <a:r>
              <a:rPr lang="en-US" sz="2800" dirty="0" err="1"/>
              <a:t>कल्याण</a:t>
            </a:r>
            <a:r>
              <a:rPr lang="en-US" sz="2800" dirty="0"/>
              <a:t> क्र.1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 err="1">
                <a:solidFill>
                  <a:srgbClr val="FF0000"/>
                </a:solidFill>
              </a:rPr>
              <a:t>सादरकर्ता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b="1" dirty="0" err="1">
                <a:solidFill>
                  <a:schemeClr val="tx1"/>
                </a:solidFill>
              </a:rPr>
              <a:t>श्री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दिलीप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एन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आव्हाड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pPr algn="r"/>
            <a:r>
              <a:rPr lang="en-US" sz="1800" dirty="0" err="1">
                <a:solidFill>
                  <a:schemeClr val="bg2">
                    <a:lumMod val="10000"/>
                  </a:schemeClr>
                </a:solidFill>
              </a:rPr>
              <a:t>प्र.सह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</a:rPr>
              <a:t>दुय्यम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</a:rPr>
              <a:t>निबंधक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 वर्ग-2 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</a:rPr>
              <a:t>कल्याण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 क्र.1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182232"/>
            <a:ext cx="1394916" cy="1394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8" y="2182232"/>
            <a:ext cx="1394916" cy="1394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ER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-31553"/>
            <a:ext cx="2974375" cy="193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445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सह</a:t>
            </a:r>
            <a:r>
              <a:rPr lang="en-US" dirty="0"/>
              <a:t> </a:t>
            </a:r>
            <a:r>
              <a:rPr lang="en-US" dirty="0" err="1"/>
              <a:t>दुय्यम</a:t>
            </a:r>
            <a:r>
              <a:rPr lang="en-US" dirty="0"/>
              <a:t> </a:t>
            </a:r>
            <a:r>
              <a:rPr lang="en-US" dirty="0" err="1"/>
              <a:t>निबंधक</a:t>
            </a:r>
            <a:r>
              <a:rPr lang="en-US" dirty="0"/>
              <a:t> वर्ग-2 </a:t>
            </a:r>
            <a:r>
              <a:rPr lang="en-US" dirty="0" err="1"/>
              <a:t>कल्याण</a:t>
            </a:r>
            <a:r>
              <a:rPr lang="en-US" dirty="0"/>
              <a:t> क्र.1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7430906"/>
              </p:ext>
            </p:extLst>
          </p:nvPr>
        </p:nvGraphicFramePr>
        <p:xfrm>
          <a:off x="152400" y="2438400"/>
          <a:ext cx="8915400" cy="4267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452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अ.क्र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कामाचे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स्वरुप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305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संकेतस्थळ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305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सुकर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</a:rPr>
                        <a:t>जीवनमान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305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स्वच्छता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305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तक्रार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नि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</a:rPr>
                        <a:t>वारण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305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कार्यालयीन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</a:rPr>
                        <a:t>सोई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</a:rPr>
                        <a:t>सुविधा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305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क्षेत्राती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</a:rPr>
                        <a:t>कार्यालयांना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</a:rPr>
                        <a:t>भेटी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305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ई-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ऑफीस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</a:rPr>
                        <a:t>प्रणाली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305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अधि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</a:rPr>
                        <a:t>कारी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</a:rPr>
                        <a:t>कर्मचारी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</a:rPr>
                        <a:t>प्रशिक्षण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</a:rPr>
                        <a:t>सेवा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</a:rPr>
                        <a:t>विषयक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</a:rPr>
                        <a:t>बाबी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</a:rPr>
                        <a:t>आणि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</a:rPr>
                        <a:t>कृत्रिम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</a:rPr>
                        <a:t>बुध्दिमत्ता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</a:rPr>
                        <a:t>तंत्रज्ञानाचा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</a:rPr>
                        <a:t>वापर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7305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नावि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</a:rPr>
                        <a:t>ण्यपुर्व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</a:rPr>
                        <a:t>उपक्रम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066800" y="1371600"/>
            <a:ext cx="6781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en-US" dirty="0">
                <a:solidFill>
                  <a:srgbClr val="FF0000"/>
                </a:solidFill>
              </a:rPr>
              <a:t>100 </a:t>
            </a:r>
            <a:r>
              <a:rPr lang="en-US" dirty="0" err="1">
                <a:solidFill>
                  <a:srgbClr val="FF0000"/>
                </a:solidFill>
              </a:rPr>
              <a:t>दिवसांची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कार्यालयीन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सुधारणांची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विशेष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मोहीम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कामाची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विशेष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आखणी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473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15400" cy="4873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उत्कृष्ट</a:t>
            </a:r>
            <a:r>
              <a:rPr lang="en-US" dirty="0"/>
              <a:t> </a:t>
            </a:r>
            <a:r>
              <a:rPr lang="en-US" dirty="0" err="1"/>
              <a:t>नियोजन</a:t>
            </a:r>
            <a:r>
              <a:rPr lang="en-US" dirty="0"/>
              <a:t>		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0237063"/>
              </p:ext>
            </p:extLst>
          </p:nvPr>
        </p:nvGraphicFramePr>
        <p:xfrm>
          <a:off x="533399" y="762001"/>
          <a:ext cx="8305803" cy="5827412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361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8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5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89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55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901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508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संकेतस्थळ</a:t>
                      </a:r>
                      <a:endParaRPr 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कार्यालयीन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कामकाजात</a:t>
                      </a:r>
                      <a:r>
                        <a:rPr lang="en-US" baseline="0" dirty="0"/>
                        <a:t>  </a:t>
                      </a:r>
                      <a:r>
                        <a:rPr lang="en-US" baseline="0" dirty="0" err="1"/>
                        <a:t>इतर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अनेक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विभागासी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संपर्क</a:t>
                      </a:r>
                      <a:r>
                        <a:rPr lang="en-US" baseline="0" dirty="0"/>
                        <a:t>/ </a:t>
                      </a:r>
                      <a:r>
                        <a:rPr lang="en-US" baseline="0" dirty="0" err="1"/>
                        <a:t>पत्रव्यवहार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करावा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लागत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असल्याने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त्यात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संबंधीत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विभागाच्या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संकेतस्थळाचा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वापर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करुन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कामकाज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सुलभरित्या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पुर्ण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केले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जाते</a:t>
                      </a:r>
                      <a:r>
                        <a:rPr lang="en-US" baseline="0" dirty="0"/>
                        <a:t>.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134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सुकर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जीवनमान</a:t>
                      </a:r>
                      <a:endParaRPr 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दस्त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नोदणीसाठी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येणा-या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पक्षकारांना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नोंदणी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तसेच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मुद्रांक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विषयक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माहिती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दिली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जाते</a:t>
                      </a:r>
                      <a:r>
                        <a:rPr lang="en-US" baseline="0" dirty="0"/>
                        <a:t>. </a:t>
                      </a:r>
                      <a:r>
                        <a:rPr lang="en-US" baseline="0" dirty="0" err="1"/>
                        <a:t>वृध्द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व्यक्ती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अपंग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तसेच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गरोदर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स्त्रीया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यांची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प्राधान्याने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दस्त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नोंदणी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केली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जाते</a:t>
                      </a:r>
                      <a:r>
                        <a:rPr lang="en-US" baseline="0" dirty="0"/>
                        <a:t>. </a:t>
                      </a:r>
                      <a:r>
                        <a:rPr lang="en-US" baseline="0" dirty="0" err="1"/>
                        <a:t>कार्यालयामध्ये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येणा-या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सर्व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पक्षकारांना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सौजन्यपुर्ण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सहकार्य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केले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जाते</a:t>
                      </a:r>
                      <a:r>
                        <a:rPr lang="en-US" baseline="0" dirty="0"/>
                        <a:t>. </a:t>
                      </a:r>
                      <a:r>
                        <a:rPr lang="en-US" baseline="0" dirty="0" err="1"/>
                        <a:t>अभ्यागताना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पिण्याने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पाणी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बैठक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व्यवस्था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तसेच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दिव्यांग</a:t>
                      </a:r>
                      <a:r>
                        <a:rPr lang="en-US" baseline="0" dirty="0"/>
                        <a:t>  </a:t>
                      </a:r>
                      <a:r>
                        <a:rPr lang="en-US" baseline="0" dirty="0" err="1"/>
                        <a:t>व्यक्ती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यांचे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साठी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व्हील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चेअर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रॅम्पची</a:t>
                      </a:r>
                      <a:r>
                        <a:rPr lang="en-US" baseline="0" dirty="0"/>
                        <a:t>  </a:t>
                      </a:r>
                      <a:r>
                        <a:rPr lang="en-US" baseline="0" dirty="0" err="1"/>
                        <a:t>सुविधा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करण्यात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आली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आहे</a:t>
                      </a:r>
                      <a:r>
                        <a:rPr lang="en-US" baseline="0" dirty="0"/>
                        <a:t>.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017"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वि</a:t>
                      </a:r>
                      <a:r>
                        <a:rPr lang="en-US" sz="1600" baseline="0" dirty="0" err="1"/>
                        <a:t>षय</a:t>
                      </a:r>
                      <a:r>
                        <a:rPr lang="en-US" sz="1600" baseline="0" dirty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जानेवारी</a:t>
                      </a:r>
                      <a:r>
                        <a:rPr lang="en-US" sz="1600" baseline="0" dirty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फेब्रुवारी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मार्च</a:t>
                      </a:r>
                      <a:r>
                        <a:rPr lang="en-US" sz="1600" baseline="0" dirty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एकुण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55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दि</a:t>
                      </a:r>
                      <a:r>
                        <a:rPr lang="en-US" sz="1400" baseline="0" dirty="0" err="1"/>
                        <a:t>व्यांग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व्यक्ती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प्राधान्याने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दस्त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नोदणी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006"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गरोदर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महीला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प्राधन्याने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दस्त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नोंदणी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70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सि</a:t>
                      </a:r>
                      <a:r>
                        <a:rPr lang="en-US" sz="1400" baseline="0" dirty="0" err="1"/>
                        <a:t>नियर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सिटीझन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प्राधन्याने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दस्त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नोंदणी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70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नक्कल</a:t>
                      </a:r>
                      <a:r>
                        <a:rPr lang="en-US" sz="1400" baseline="0" dirty="0"/>
                        <a:t> 1 </a:t>
                      </a:r>
                      <a:r>
                        <a:rPr lang="en-US" sz="1400" baseline="0" dirty="0" err="1"/>
                        <a:t>दिवसांत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दिल्यावी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नक्कल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संख्या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085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457676"/>
              </p:ext>
            </p:extLst>
          </p:nvPr>
        </p:nvGraphicFramePr>
        <p:xfrm>
          <a:off x="533400" y="304800"/>
          <a:ext cx="8229600" cy="5547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स्वच्छता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कार्यालयाची</a:t>
                      </a:r>
                      <a:r>
                        <a:rPr lang="en-US" baseline="0" dirty="0"/>
                        <a:t> व </a:t>
                      </a:r>
                      <a:r>
                        <a:rPr lang="en-US" baseline="0" dirty="0" err="1"/>
                        <a:t>कार्यालयीन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परिसर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नियमित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स्वच्छ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करण्यात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येते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कार्यालयातील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इतर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साफसफाईची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कामे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करुन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कार्यालय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सुशोभीत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करणेत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येते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तक्रार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निवारण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कार्यालयात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प्राप्त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होणा-या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तक्रार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अर्जावर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विहीत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मुदतीत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कार्यवाही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करुन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तक्रारीचे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निवारण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करण्यात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येते</a:t>
                      </a:r>
                      <a:r>
                        <a:rPr lang="en-US" baseline="0" dirty="0"/>
                        <a:t>. </a:t>
                      </a:r>
                      <a:r>
                        <a:rPr lang="en-US" baseline="0" dirty="0" err="1"/>
                        <a:t>तसेच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तक्रार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होणार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नाही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याची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दक्षता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घेण्यात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येत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आहे</a:t>
                      </a:r>
                      <a:r>
                        <a:rPr lang="en-US" baseline="0" dirty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49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कार्यालयीन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सोई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सुविधा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पि</a:t>
                      </a:r>
                      <a:r>
                        <a:rPr lang="en-US" baseline="0" dirty="0" err="1"/>
                        <a:t>ण्याच्या</a:t>
                      </a:r>
                      <a:r>
                        <a:rPr lang="en-US" baseline="0" dirty="0"/>
                        <a:t>  </a:t>
                      </a:r>
                      <a:r>
                        <a:rPr lang="en-US" baseline="0" dirty="0" err="1"/>
                        <a:t>पाण्यांची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सोय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लिखाणासाठी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टेबल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लिखाण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सामग्रीची</a:t>
                      </a:r>
                      <a:r>
                        <a:rPr lang="en-US" baseline="0" dirty="0"/>
                        <a:t> व </a:t>
                      </a:r>
                      <a:r>
                        <a:rPr lang="en-US" baseline="0" dirty="0" err="1"/>
                        <a:t>बसण्यासाठी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खुर्च्याची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बैठक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व्यवस्था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कार्यालयात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आहे</a:t>
                      </a:r>
                      <a:r>
                        <a:rPr lang="en-US" baseline="0" dirty="0"/>
                        <a:t>. </a:t>
                      </a:r>
                      <a:r>
                        <a:rPr lang="en-US" baseline="0" dirty="0" err="1"/>
                        <a:t>अभ्यागतांना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पिण्याच्या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पाण्याची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व्यवस्था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करण्यात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आलेली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आहे</a:t>
                      </a:r>
                      <a:r>
                        <a:rPr lang="en-US" baseline="0" dirty="0"/>
                        <a:t>.</a:t>
                      </a:r>
                    </a:p>
                    <a:p>
                      <a:pPr algn="ctr"/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दिव्यांग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व्यक्ती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यांचेसाठी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व्हील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चेअर</a:t>
                      </a:r>
                      <a:r>
                        <a:rPr lang="en-US" baseline="0" dirty="0"/>
                        <a:t> व </a:t>
                      </a:r>
                      <a:r>
                        <a:rPr lang="en-US" baseline="0" dirty="0" err="1"/>
                        <a:t>रॅम्पची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सुविधा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करण्यात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आली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आहे</a:t>
                      </a:r>
                      <a:r>
                        <a:rPr lang="en-US" baseline="0" dirty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क्षेत्रीय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कार्यालयांना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भेटी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लागु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नाही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49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ई</a:t>
                      </a:r>
                      <a:r>
                        <a:rPr lang="en-US" baseline="0" dirty="0"/>
                        <a:t> –</a:t>
                      </a:r>
                      <a:r>
                        <a:rPr lang="en-US" baseline="0" dirty="0" err="1"/>
                        <a:t>ऑफीस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प्रणाली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लागु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नाही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80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332704"/>
              </p:ext>
            </p:extLst>
          </p:nvPr>
        </p:nvGraphicFramePr>
        <p:xfrm>
          <a:off x="228600" y="152400"/>
          <a:ext cx="8458200" cy="430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आर्थिक</a:t>
                      </a:r>
                      <a:r>
                        <a:rPr lang="en-US" baseline="0" dirty="0"/>
                        <a:t>  व </a:t>
                      </a:r>
                      <a:r>
                        <a:rPr lang="en-US" baseline="0" dirty="0" err="1"/>
                        <a:t>औैदयोगिक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गुंतवणुकीस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प्रोत्साहन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लागु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नाही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2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अधिकारी</a:t>
                      </a:r>
                      <a:r>
                        <a:rPr lang="en-US" baseline="0" dirty="0"/>
                        <a:t>/</a:t>
                      </a:r>
                      <a:r>
                        <a:rPr lang="en-US" baseline="0" dirty="0" err="1"/>
                        <a:t>कार्मचारी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प्रशिक्षण</a:t>
                      </a:r>
                      <a:r>
                        <a:rPr lang="en-US" baseline="0" dirty="0"/>
                        <a:t>/</a:t>
                      </a:r>
                      <a:r>
                        <a:rPr lang="en-US" baseline="0" dirty="0" err="1"/>
                        <a:t>सेवा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विषयक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बाबी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आणि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कृत्रिम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बुध्दीमता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तंत्रज्ञानाचा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वापर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</a:t>
                      </a:r>
                      <a:r>
                        <a:rPr lang="en-US" dirty="0" err="1"/>
                        <a:t>वि</a:t>
                      </a:r>
                      <a:r>
                        <a:rPr lang="en-US" baseline="0" dirty="0" err="1"/>
                        <a:t>विध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विभागाच्या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संकेतस्थळावरुन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माहितीघेऊन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कार्यालयीन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कामकाज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कामकाज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करताना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संगणक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प्रणालीच्या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प्रभातीपणे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वापर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करुन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कामकाज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सुरक्षीतपणे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केले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जाते</a:t>
                      </a:r>
                      <a:r>
                        <a:rPr lang="en-US" baseline="0" dirty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2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नावि</a:t>
                      </a:r>
                      <a:r>
                        <a:rPr lang="en-US" baseline="0" dirty="0" err="1"/>
                        <a:t>न्यपुर्ण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उपक्रम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दस्तांची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नोंदणी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करुन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मुळ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दस्त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त्वरीत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परत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करण्यात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येतो</a:t>
                      </a:r>
                      <a:r>
                        <a:rPr lang="en-US" baseline="0" dirty="0"/>
                        <a:t>. </a:t>
                      </a:r>
                      <a:r>
                        <a:rPr lang="en-US" baseline="0" dirty="0" err="1"/>
                        <a:t>तसेच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दस्ताची</a:t>
                      </a:r>
                      <a:r>
                        <a:rPr lang="en-US" baseline="0" dirty="0"/>
                        <a:t> व </a:t>
                      </a:r>
                      <a:r>
                        <a:rPr lang="en-US" baseline="0" dirty="0" err="1"/>
                        <a:t>सुचिची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प्रमाणित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नक्कल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त्याच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दिवशी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देण्यात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येते</a:t>
                      </a:r>
                      <a:r>
                        <a:rPr lang="en-US" baseline="0" dirty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20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पुर्वीचे</a:t>
            </a:r>
            <a:r>
              <a:rPr lang="en-US" dirty="0"/>
              <a:t> </a:t>
            </a:r>
            <a:r>
              <a:rPr lang="en-US" dirty="0" err="1"/>
              <a:t>फोटो</a:t>
            </a:r>
            <a:r>
              <a:rPr lang="en-US" dirty="0"/>
              <a:t>	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2544615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blob:https://web.whatsapp.com/42d3631e-fbc9-4cd5-813a-3a908a2f072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600200"/>
            <a:ext cx="2209800" cy="434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00200"/>
            <a:ext cx="1819586" cy="434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903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आताचे</a:t>
            </a:r>
            <a:r>
              <a:rPr lang="en-US" dirty="0"/>
              <a:t> </a:t>
            </a:r>
            <a:r>
              <a:rPr lang="en-US" dirty="0" err="1"/>
              <a:t>फोटो</a:t>
            </a:r>
            <a:r>
              <a:rPr lang="en-US" dirty="0"/>
              <a:t>	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063" y="1981200"/>
            <a:ext cx="1582937" cy="360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81200"/>
            <a:ext cx="1447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199"/>
            <a:ext cx="2133599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981199"/>
            <a:ext cx="17526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86175"/>
            <a:ext cx="1447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296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5AD5A69-720E-A2A6-EDF3-6C21DEEAC3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77390"/>
              </p:ext>
            </p:extLst>
          </p:nvPr>
        </p:nvGraphicFramePr>
        <p:xfrm>
          <a:off x="407060" y="1447800"/>
          <a:ext cx="8432139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733791" imgH="3149527" progId="Acrobat.Document.DC">
                  <p:embed/>
                </p:oleObj>
              </mc:Choice>
              <mc:Fallback>
                <p:oleObj name="Acrobat Document" r:id="rId2" imgW="5733791" imgH="314952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7060" y="1447800"/>
                        <a:ext cx="8432139" cy="48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6897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394</Words>
  <Application>Microsoft Office PowerPoint</Application>
  <PresentationFormat>On-screen Show (4:3)</PresentationFormat>
  <Paragraphs>90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Office Theme</vt:lpstr>
      <vt:lpstr>Adobe Acrobat Document</vt:lpstr>
      <vt:lpstr> </vt:lpstr>
      <vt:lpstr>सह दुय्यम निबंधक वर्ग-2 कल्याण क्र.1</vt:lpstr>
      <vt:lpstr>सह दुय्यम निबंधक वर्ग-2 कल्याण क्र.1</vt:lpstr>
      <vt:lpstr>उत्कृष्ट नियोजन  </vt:lpstr>
      <vt:lpstr>PowerPoint Presentation</vt:lpstr>
      <vt:lpstr>PowerPoint Presentation</vt:lpstr>
      <vt:lpstr>पुर्वीचे फोटो </vt:lpstr>
      <vt:lpstr>आताचे फोटो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नोंदणी व मुद्रांक विभाग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Darshan Mohakar</cp:lastModifiedBy>
  <cp:revision>26</cp:revision>
  <dcterms:created xsi:type="dcterms:W3CDTF">2025-04-27T15:21:57Z</dcterms:created>
  <dcterms:modified xsi:type="dcterms:W3CDTF">2025-04-28T08:04:01Z</dcterms:modified>
</cp:coreProperties>
</file>